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sldIdLst>
    <p:sldId id="256" r:id="rId5"/>
    <p:sldId id="262" r:id="rId6"/>
    <p:sldId id="270" r:id="rId7"/>
    <p:sldId id="271" r:id="rId8"/>
    <p:sldId id="272" r:id="rId9"/>
    <p:sldId id="273" r:id="rId10"/>
    <p:sldId id="26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6243E-6B20-4CDC-B06B-E389B3E2D647}" v="238" dt="2021-03-26T11:32:25.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81551" autoAdjust="0"/>
  </p:normalViewPr>
  <p:slideViewPr>
    <p:cSldViewPr snapToGrid="0">
      <p:cViewPr varScale="1">
        <p:scale>
          <a:sx n="59" d="100"/>
          <a:sy n="59" d="100"/>
        </p:scale>
        <p:origin x="1206" y="66"/>
      </p:cViewPr>
      <p:guideLst/>
    </p:cSldViewPr>
  </p:slideViewPr>
  <p:notesTextViewPr>
    <p:cViewPr>
      <p:scale>
        <a:sx n="1" d="1"/>
        <a:sy n="1" d="1"/>
      </p:scale>
      <p:origin x="0" y="-2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1258889C-6152-4966-BA99-289FA0C0E2AD}"/>
    <pc:docChg chg="custSel modSld">
      <pc:chgData name="Andrew Godfrey" userId="c7ce5341-754d-44f1-b9a5-de7ec4e32c07" providerId="ADAL" clId="{1258889C-6152-4966-BA99-289FA0C0E2AD}" dt="2021-01-21T17:16:46.253" v="21" actId="6549"/>
      <pc:docMkLst>
        <pc:docMk/>
      </pc:docMkLst>
      <pc:sldChg chg="modSp">
        <pc:chgData name="Andrew Godfrey" userId="c7ce5341-754d-44f1-b9a5-de7ec4e32c07" providerId="ADAL" clId="{1258889C-6152-4966-BA99-289FA0C0E2AD}" dt="2021-01-21T17:03:09.001" v="5" actId="20577"/>
        <pc:sldMkLst>
          <pc:docMk/>
          <pc:sldMk cId="833674091" sldId="262"/>
        </pc:sldMkLst>
        <pc:spChg chg="mod">
          <ac:chgData name="Andrew Godfrey" userId="c7ce5341-754d-44f1-b9a5-de7ec4e32c07" providerId="ADAL" clId="{1258889C-6152-4966-BA99-289FA0C0E2AD}" dt="2021-01-21T17:03:09.001" v="5" actId="20577"/>
          <ac:spMkLst>
            <pc:docMk/>
            <pc:sldMk cId="833674091" sldId="262"/>
            <ac:spMk id="3" creationId="{8567FE6B-A10A-40DB-8B2C-0DC1445E9C8D}"/>
          </ac:spMkLst>
        </pc:spChg>
      </pc:sldChg>
      <pc:sldChg chg="delSp modSp mod">
        <pc:chgData name="Andrew Godfrey" userId="c7ce5341-754d-44f1-b9a5-de7ec4e32c07" providerId="ADAL" clId="{1258889C-6152-4966-BA99-289FA0C0E2AD}" dt="2021-01-21T17:16:46.253" v="21" actId="6549"/>
        <pc:sldMkLst>
          <pc:docMk/>
          <pc:sldMk cId="2037160881" sldId="263"/>
        </pc:sldMkLst>
        <pc:spChg chg="del">
          <ac:chgData name="Andrew Godfrey" userId="c7ce5341-754d-44f1-b9a5-de7ec4e32c07" providerId="ADAL" clId="{1258889C-6152-4966-BA99-289FA0C0E2AD}" dt="2021-01-21T17:07:16.913" v="6" actId="478"/>
          <ac:spMkLst>
            <pc:docMk/>
            <pc:sldMk cId="2037160881" sldId="263"/>
            <ac:spMk id="4" creationId="{6685E01D-472B-499B-B4FB-E8855F3ED65C}"/>
          </ac:spMkLst>
        </pc:spChg>
        <pc:graphicFrameChg chg="modGraphic">
          <ac:chgData name="Andrew Godfrey" userId="c7ce5341-754d-44f1-b9a5-de7ec4e32c07" providerId="ADAL" clId="{1258889C-6152-4966-BA99-289FA0C0E2AD}" dt="2021-01-21T17:16:46.253" v="21" actId="6549"/>
          <ac:graphicFrameMkLst>
            <pc:docMk/>
            <pc:sldMk cId="2037160881" sldId="263"/>
            <ac:graphicFrameMk id="2" creationId="{98E56BD8-1FAD-467C-B1F6-09303299EB59}"/>
          </ac:graphicFrameMkLst>
        </pc:graphicFrameChg>
      </pc:sldChg>
    </pc:docChg>
  </pc:docChgLst>
  <pc:docChgLst>
    <pc:chgData name="Andrew Godfrey" userId="c7ce5341-754d-44f1-b9a5-de7ec4e32c07" providerId="ADAL" clId="{8476243E-6B20-4CDC-B06B-E389B3E2D647}"/>
    <pc:docChg chg="undo custSel modSld">
      <pc:chgData name="Andrew Godfrey" userId="c7ce5341-754d-44f1-b9a5-de7ec4e32c07" providerId="ADAL" clId="{8476243E-6B20-4CDC-B06B-E389B3E2D647}" dt="2021-03-26T11:33:04.634" v="354" actId="1582"/>
      <pc:docMkLst>
        <pc:docMk/>
      </pc:docMkLst>
      <pc:sldChg chg="modSp mod">
        <pc:chgData name="Andrew Godfrey" userId="c7ce5341-754d-44f1-b9a5-de7ec4e32c07" providerId="ADAL" clId="{8476243E-6B20-4CDC-B06B-E389B3E2D647}" dt="2021-03-25T09:55:21.171" v="22" actId="6549"/>
        <pc:sldMkLst>
          <pc:docMk/>
          <pc:sldMk cId="807951153" sldId="256"/>
        </pc:sldMkLst>
        <pc:spChg chg="mod">
          <ac:chgData name="Andrew Godfrey" userId="c7ce5341-754d-44f1-b9a5-de7ec4e32c07" providerId="ADAL" clId="{8476243E-6B20-4CDC-B06B-E389B3E2D647}" dt="2021-03-25T09:55:21.171" v="22" actId="6549"/>
          <ac:spMkLst>
            <pc:docMk/>
            <pc:sldMk cId="807951153" sldId="256"/>
            <ac:spMk id="2" creationId="{00000000-0000-0000-0000-000000000000}"/>
          </ac:spMkLst>
        </pc:spChg>
        <pc:picChg chg="mod">
          <ac:chgData name="Andrew Godfrey" userId="c7ce5341-754d-44f1-b9a5-de7ec4e32c07" providerId="ADAL" clId="{8476243E-6B20-4CDC-B06B-E389B3E2D647}" dt="2021-03-25T09:55:11.098" v="1" actId="1582"/>
          <ac:picMkLst>
            <pc:docMk/>
            <pc:sldMk cId="807951153" sldId="256"/>
            <ac:picMk id="5" creationId="{98B88EB9-51B0-4C1E-A099-62510940912B}"/>
          </ac:picMkLst>
        </pc:picChg>
      </pc:sldChg>
      <pc:sldChg chg="modSp modAnim">
        <pc:chgData name="Andrew Godfrey" userId="c7ce5341-754d-44f1-b9a5-de7ec4e32c07" providerId="ADAL" clId="{8476243E-6B20-4CDC-B06B-E389B3E2D647}" dt="2021-03-25T09:57:11.809" v="109"/>
        <pc:sldMkLst>
          <pc:docMk/>
          <pc:sldMk cId="833674091" sldId="262"/>
        </pc:sldMkLst>
        <pc:spChg chg="mod">
          <ac:chgData name="Andrew Godfrey" userId="c7ce5341-754d-44f1-b9a5-de7ec4e32c07" providerId="ADAL" clId="{8476243E-6B20-4CDC-B06B-E389B3E2D647}" dt="2021-03-25T09:56:39.024" v="108" actId="6549"/>
          <ac:spMkLst>
            <pc:docMk/>
            <pc:sldMk cId="833674091" sldId="262"/>
            <ac:spMk id="3" creationId="{8567FE6B-A10A-40DB-8B2C-0DC1445E9C8D}"/>
          </ac:spMkLst>
        </pc:spChg>
      </pc:sldChg>
      <pc:sldChg chg="modSp modAnim">
        <pc:chgData name="Andrew Godfrey" userId="c7ce5341-754d-44f1-b9a5-de7ec4e32c07" providerId="ADAL" clId="{8476243E-6B20-4CDC-B06B-E389B3E2D647}" dt="2021-03-26T11:29:48.883" v="316" actId="20577"/>
        <pc:sldMkLst>
          <pc:docMk/>
          <pc:sldMk cId="382210650" sldId="270"/>
        </pc:sldMkLst>
        <pc:spChg chg="mod">
          <ac:chgData name="Andrew Godfrey" userId="c7ce5341-754d-44f1-b9a5-de7ec4e32c07" providerId="ADAL" clId="{8476243E-6B20-4CDC-B06B-E389B3E2D647}" dt="2021-03-26T11:29:48.883" v="316" actId="20577"/>
          <ac:spMkLst>
            <pc:docMk/>
            <pc:sldMk cId="382210650" sldId="270"/>
            <ac:spMk id="3" creationId="{8567FE6B-A10A-40DB-8B2C-0DC1445E9C8D}"/>
          </ac:spMkLst>
        </pc:spChg>
      </pc:sldChg>
      <pc:sldChg chg="addSp modSp mod modNotesTx">
        <pc:chgData name="Andrew Godfrey" userId="c7ce5341-754d-44f1-b9a5-de7ec4e32c07" providerId="ADAL" clId="{8476243E-6B20-4CDC-B06B-E389B3E2D647}" dt="2021-03-26T11:28:59.351" v="286" actId="1076"/>
        <pc:sldMkLst>
          <pc:docMk/>
          <pc:sldMk cId="308331510" sldId="271"/>
        </pc:sldMkLst>
        <pc:picChg chg="add mod">
          <ac:chgData name="Andrew Godfrey" userId="c7ce5341-754d-44f1-b9a5-de7ec4e32c07" providerId="ADAL" clId="{8476243E-6B20-4CDC-B06B-E389B3E2D647}" dt="2021-03-26T11:28:59.351" v="286" actId="1076"/>
          <ac:picMkLst>
            <pc:docMk/>
            <pc:sldMk cId="308331510" sldId="271"/>
            <ac:picMk id="4" creationId="{FEE74A21-D774-4257-91AE-CF71AC401851}"/>
          </ac:picMkLst>
        </pc:picChg>
      </pc:sldChg>
      <pc:sldChg chg="addSp delSp modSp mod modAnim">
        <pc:chgData name="Andrew Godfrey" userId="c7ce5341-754d-44f1-b9a5-de7ec4e32c07" providerId="ADAL" clId="{8476243E-6B20-4CDC-B06B-E389B3E2D647}" dt="2021-03-26T11:08:12.786" v="191" actId="20577"/>
        <pc:sldMkLst>
          <pc:docMk/>
          <pc:sldMk cId="3203269788" sldId="272"/>
        </pc:sldMkLst>
        <pc:spChg chg="mod">
          <ac:chgData name="Andrew Godfrey" userId="c7ce5341-754d-44f1-b9a5-de7ec4e32c07" providerId="ADAL" clId="{8476243E-6B20-4CDC-B06B-E389B3E2D647}" dt="2021-03-26T11:08:12.786" v="191" actId="20577"/>
          <ac:spMkLst>
            <pc:docMk/>
            <pc:sldMk cId="3203269788" sldId="272"/>
            <ac:spMk id="3" creationId="{8567FE6B-A10A-40DB-8B2C-0DC1445E9C8D}"/>
          </ac:spMkLst>
        </pc:spChg>
        <pc:picChg chg="add del mod">
          <ac:chgData name="Andrew Godfrey" userId="c7ce5341-754d-44f1-b9a5-de7ec4e32c07" providerId="ADAL" clId="{8476243E-6B20-4CDC-B06B-E389B3E2D647}" dt="2021-03-25T10:00:19.721" v="118" actId="478"/>
          <ac:picMkLst>
            <pc:docMk/>
            <pc:sldMk cId="3203269788" sldId="272"/>
            <ac:picMk id="4" creationId="{04B3DBB4-E467-4706-A05F-210B4B6DC4C8}"/>
          </ac:picMkLst>
        </pc:picChg>
        <pc:picChg chg="add mod">
          <ac:chgData name="Andrew Godfrey" userId="c7ce5341-754d-44f1-b9a5-de7ec4e32c07" providerId="ADAL" clId="{8476243E-6B20-4CDC-B06B-E389B3E2D647}" dt="2021-03-25T10:04:25.953" v="129" actId="1076"/>
          <ac:picMkLst>
            <pc:docMk/>
            <pc:sldMk cId="3203269788" sldId="272"/>
            <ac:picMk id="9" creationId="{82A044D3-461B-4EE8-AAE3-169FE8E5E571}"/>
          </ac:picMkLst>
        </pc:picChg>
      </pc:sldChg>
      <pc:sldChg chg="addSp modSp mod">
        <pc:chgData name="Andrew Godfrey" userId="c7ce5341-754d-44f1-b9a5-de7ec4e32c07" providerId="ADAL" clId="{8476243E-6B20-4CDC-B06B-E389B3E2D647}" dt="2021-03-26T11:33:04.634" v="354" actId="1582"/>
        <pc:sldMkLst>
          <pc:docMk/>
          <pc:sldMk cId="3861961905" sldId="273"/>
        </pc:sldMkLst>
        <pc:spChg chg="mod">
          <ac:chgData name="Andrew Godfrey" userId="c7ce5341-754d-44f1-b9a5-de7ec4e32c07" providerId="ADAL" clId="{8476243E-6B20-4CDC-B06B-E389B3E2D647}" dt="2021-03-26T11:32:52.049" v="352" actId="14100"/>
          <ac:spMkLst>
            <pc:docMk/>
            <pc:sldMk cId="3861961905" sldId="273"/>
            <ac:spMk id="3" creationId="{8567FE6B-A10A-40DB-8B2C-0DC1445E9C8D}"/>
          </ac:spMkLst>
        </pc:spChg>
        <pc:picChg chg="add mod">
          <ac:chgData name="Andrew Godfrey" userId="c7ce5341-754d-44f1-b9a5-de7ec4e32c07" providerId="ADAL" clId="{8476243E-6B20-4CDC-B06B-E389B3E2D647}" dt="2021-03-26T11:33:04.634" v="354" actId="1582"/>
          <ac:picMkLst>
            <pc:docMk/>
            <pc:sldMk cId="3861961905" sldId="273"/>
            <ac:picMk id="4" creationId="{A655F8C9-8C80-4927-A747-80BD94658209}"/>
          </ac:picMkLst>
        </pc:picChg>
      </pc:sldChg>
    </pc:docChg>
  </pc:docChgLst>
  <pc:docChgLst>
    <pc:chgData name="Andrew Godfrey" userId="c7ce5341-754d-44f1-b9a5-de7ec4e32c07" providerId="ADAL" clId="{68CAF47E-6848-492F-B374-F115C948CE58}"/>
    <pc:docChg chg="custSel addSld delSld modSld">
      <pc:chgData name="Andrew Godfrey" userId="c7ce5341-754d-44f1-b9a5-de7ec4e32c07" providerId="ADAL" clId="{68CAF47E-6848-492F-B374-F115C948CE58}" dt="2021-03-24T21:23:08.348" v="7011" actId="20577"/>
      <pc:docMkLst>
        <pc:docMk/>
      </pc:docMkLst>
      <pc:sldChg chg="addSp delSp modSp mod">
        <pc:chgData name="Andrew Godfrey" userId="c7ce5341-754d-44f1-b9a5-de7ec4e32c07" providerId="ADAL" clId="{68CAF47E-6848-492F-B374-F115C948CE58}" dt="2021-03-24T20:03:35.181" v="1201" actId="27614"/>
        <pc:sldMkLst>
          <pc:docMk/>
          <pc:sldMk cId="807951153" sldId="256"/>
        </pc:sldMkLst>
        <pc:spChg chg="mod">
          <ac:chgData name="Andrew Godfrey" userId="c7ce5341-754d-44f1-b9a5-de7ec4e32c07" providerId="ADAL" clId="{68CAF47E-6848-492F-B374-F115C948CE58}" dt="2021-03-24T19:47:21.890" v="8" actId="20577"/>
          <ac:spMkLst>
            <pc:docMk/>
            <pc:sldMk cId="807951153" sldId="256"/>
            <ac:spMk id="2" creationId="{00000000-0000-0000-0000-000000000000}"/>
          </ac:spMkLst>
        </pc:spChg>
        <pc:picChg chg="add mod">
          <ac:chgData name="Andrew Godfrey" userId="c7ce5341-754d-44f1-b9a5-de7ec4e32c07" providerId="ADAL" clId="{68CAF47E-6848-492F-B374-F115C948CE58}" dt="2021-03-24T20:03:35.181" v="1201" actId="27614"/>
          <ac:picMkLst>
            <pc:docMk/>
            <pc:sldMk cId="807951153" sldId="256"/>
            <ac:picMk id="5" creationId="{98B88EB9-51B0-4C1E-A099-62510940912B}"/>
          </ac:picMkLst>
        </pc:picChg>
        <pc:picChg chg="del">
          <ac:chgData name="Andrew Godfrey" userId="c7ce5341-754d-44f1-b9a5-de7ec4e32c07" providerId="ADAL" clId="{68CAF47E-6848-492F-B374-F115C948CE58}" dt="2021-03-24T19:47:24.108" v="9" actId="478"/>
          <ac:picMkLst>
            <pc:docMk/>
            <pc:sldMk cId="807951153" sldId="256"/>
            <ac:picMk id="6" creationId="{2F05C84C-D91E-4FC2-A9D9-DABEE19851D8}"/>
          </ac:picMkLst>
        </pc:picChg>
      </pc:sldChg>
      <pc:sldChg chg="modSp mod modAnim modNotesTx">
        <pc:chgData name="Andrew Godfrey" userId="c7ce5341-754d-44f1-b9a5-de7ec4e32c07" providerId="ADAL" clId="{68CAF47E-6848-492F-B374-F115C948CE58}" dt="2021-03-24T20:03:45.212" v="1222" actId="20577"/>
        <pc:sldMkLst>
          <pc:docMk/>
          <pc:sldMk cId="833674091" sldId="262"/>
        </pc:sldMkLst>
        <pc:spChg chg="mod">
          <ac:chgData name="Andrew Godfrey" userId="c7ce5341-754d-44f1-b9a5-de7ec4e32c07" providerId="ADAL" clId="{68CAF47E-6848-492F-B374-F115C948CE58}" dt="2021-03-24T20:01:51.036" v="1092" actId="20577"/>
          <ac:spMkLst>
            <pc:docMk/>
            <pc:sldMk cId="833674091" sldId="262"/>
            <ac:spMk id="3" creationId="{8567FE6B-A10A-40DB-8B2C-0DC1445E9C8D}"/>
          </ac:spMkLst>
        </pc:spChg>
        <pc:spChg chg="mod">
          <ac:chgData name="Andrew Godfrey" userId="c7ce5341-754d-44f1-b9a5-de7ec4e32c07" providerId="ADAL" clId="{68CAF47E-6848-492F-B374-F115C948CE58}" dt="2021-03-24T20:03:45.212" v="1222" actId="20577"/>
          <ac:spMkLst>
            <pc:docMk/>
            <pc:sldMk cId="833674091" sldId="262"/>
            <ac:spMk id="7" creationId="{00000000-0000-0000-0000-000000000000}"/>
          </ac:spMkLst>
        </pc:spChg>
        <pc:spChg chg="mod">
          <ac:chgData name="Andrew Godfrey" userId="c7ce5341-754d-44f1-b9a5-de7ec4e32c07" providerId="ADAL" clId="{68CAF47E-6848-492F-B374-F115C948CE58}" dt="2021-03-24T19:54:15.874" v="42" actId="20577"/>
          <ac:spMkLst>
            <pc:docMk/>
            <pc:sldMk cId="833674091" sldId="262"/>
            <ac:spMk id="8" creationId="{7547B07C-FE62-40A0-A225-7EA6B983484A}"/>
          </ac:spMkLst>
        </pc:spChg>
      </pc:sldChg>
      <pc:sldChg chg="del">
        <pc:chgData name="Andrew Godfrey" userId="c7ce5341-754d-44f1-b9a5-de7ec4e32c07" providerId="ADAL" clId="{68CAF47E-6848-492F-B374-F115C948CE58}" dt="2021-03-24T19:47:33.391" v="10" actId="2696"/>
        <pc:sldMkLst>
          <pc:docMk/>
          <pc:sldMk cId="2037160881" sldId="263"/>
        </pc:sldMkLst>
      </pc:sldChg>
      <pc:sldChg chg="del">
        <pc:chgData name="Andrew Godfrey" userId="c7ce5341-754d-44f1-b9a5-de7ec4e32c07" providerId="ADAL" clId="{68CAF47E-6848-492F-B374-F115C948CE58}" dt="2021-03-24T19:47:33.391" v="10" actId="2696"/>
        <pc:sldMkLst>
          <pc:docMk/>
          <pc:sldMk cId="1109266775" sldId="265"/>
        </pc:sldMkLst>
      </pc:sldChg>
      <pc:sldChg chg="del">
        <pc:chgData name="Andrew Godfrey" userId="c7ce5341-754d-44f1-b9a5-de7ec4e32c07" providerId="ADAL" clId="{68CAF47E-6848-492F-B374-F115C948CE58}" dt="2021-03-24T19:47:33.391" v="10" actId="2696"/>
        <pc:sldMkLst>
          <pc:docMk/>
          <pc:sldMk cId="2107739760" sldId="266"/>
        </pc:sldMkLst>
      </pc:sldChg>
      <pc:sldChg chg="del">
        <pc:chgData name="Andrew Godfrey" userId="c7ce5341-754d-44f1-b9a5-de7ec4e32c07" providerId="ADAL" clId="{68CAF47E-6848-492F-B374-F115C948CE58}" dt="2021-03-24T19:47:33.391" v="10" actId="2696"/>
        <pc:sldMkLst>
          <pc:docMk/>
          <pc:sldMk cId="2011867596" sldId="267"/>
        </pc:sldMkLst>
      </pc:sldChg>
      <pc:sldChg chg="del">
        <pc:chgData name="Andrew Godfrey" userId="c7ce5341-754d-44f1-b9a5-de7ec4e32c07" providerId="ADAL" clId="{68CAF47E-6848-492F-B374-F115C948CE58}" dt="2021-03-24T19:47:33.391" v="10" actId="2696"/>
        <pc:sldMkLst>
          <pc:docMk/>
          <pc:sldMk cId="1001924816" sldId="268"/>
        </pc:sldMkLst>
      </pc:sldChg>
      <pc:sldChg chg="addSp modSp add mod modAnim modNotesTx">
        <pc:chgData name="Andrew Godfrey" userId="c7ce5341-754d-44f1-b9a5-de7ec4e32c07" providerId="ADAL" clId="{68CAF47E-6848-492F-B374-F115C948CE58}" dt="2021-03-24T20:56:28.827" v="3017" actId="20577"/>
        <pc:sldMkLst>
          <pc:docMk/>
          <pc:sldMk cId="382210650" sldId="270"/>
        </pc:sldMkLst>
        <pc:spChg chg="mod">
          <ac:chgData name="Andrew Godfrey" userId="c7ce5341-754d-44f1-b9a5-de7ec4e32c07" providerId="ADAL" clId="{68CAF47E-6848-492F-B374-F115C948CE58}" dt="2021-03-24T20:56:28.827" v="3017" actId="20577"/>
          <ac:spMkLst>
            <pc:docMk/>
            <pc:sldMk cId="382210650" sldId="270"/>
            <ac:spMk id="3" creationId="{8567FE6B-A10A-40DB-8B2C-0DC1445E9C8D}"/>
          </ac:spMkLst>
        </pc:spChg>
        <pc:spChg chg="mod">
          <ac:chgData name="Andrew Godfrey" userId="c7ce5341-754d-44f1-b9a5-de7ec4e32c07" providerId="ADAL" clId="{68CAF47E-6848-492F-B374-F115C948CE58}" dt="2021-03-24T20:03:17.332" v="1198" actId="20577"/>
          <ac:spMkLst>
            <pc:docMk/>
            <pc:sldMk cId="382210650" sldId="270"/>
            <ac:spMk id="7" creationId="{00000000-0000-0000-0000-000000000000}"/>
          </ac:spMkLst>
        </pc:spChg>
        <pc:spChg chg="mod">
          <ac:chgData name="Andrew Godfrey" userId="c7ce5341-754d-44f1-b9a5-de7ec4e32c07" providerId="ADAL" clId="{68CAF47E-6848-492F-B374-F115C948CE58}" dt="2021-03-24T20:03:06.515" v="1170" actId="20577"/>
          <ac:spMkLst>
            <pc:docMk/>
            <pc:sldMk cId="382210650" sldId="270"/>
            <ac:spMk id="8" creationId="{7547B07C-FE62-40A0-A225-7EA6B983484A}"/>
          </ac:spMkLst>
        </pc:spChg>
        <pc:picChg chg="add mod">
          <ac:chgData name="Andrew Godfrey" userId="c7ce5341-754d-44f1-b9a5-de7ec4e32c07" providerId="ADAL" clId="{68CAF47E-6848-492F-B374-F115C948CE58}" dt="2021-03-24T20:54:33.050" v="2858" actId="14100"/>
          <ac:picMkLst>
            <pc:docMk/>
            <pc:sldMk cId="382210650" sldId="270"/>
            <ac:picMk id="4" creationId="{30582D6B-1F0E-4C5D-A93C-0937F2906CE6}"/>
          </ac:picMkLst>
        </pc:picChg>
      </pc:sldChg>
      <pc:sldChg chg="delSp modSp add mod modAnim modNotesTx">
        <pc:chgData name="Andrew Godfrey" userId="c7ce5341-754d-44f1-b9a5-de7ec4e32c07" providerId="ADAL" clId="{68CAF47E-6848-492F-B374-F115C948CE58}" dt="2021-03-24T21:05:20.424" v="4431" actId="6549"/>
        <pc:sldMkLst>
          <pc:docMk/>
          <pc:sldMk cId="308331510" sldId="271"/>
        </pc:sldMkLst>
        <pc:spChg chg="mod">
          <ac:chgData name="Andrew Godfrey" userId="c7ce5341-754d-44f1-b9a5-de7ec4e32c07" providerId="ADAL" clId="{68CAF47E-6848-492F-B374-F115C948CE58}" dt="2021-03-24T21:05:20.424" v="4431" actId="6549"/>
          <ac:spMkLst>
            <pc:docMk/>
            <pc:sldMk cId="308331510" sldId="271"/>
            <ac:spMk id="3" creationId="{8567FE6B-A10A-40DB-8B2C-0DC1445E9C8D}"/>
          </ac:spMkLst>
        </pc:spChg>
        <pc:spChg chg="mod">
          <ac:chgData name="Andrew Godfrey" userId="c7ce5341-754d-44f1-b9a5-de7ec4e32c07" providerId="ADAL" clId="{68CAF47E-6848-492F-B374-F115C948CE58}" dt="2021-03-24T20:56:42.384" v="3032" actId="20577"/>
          <ac:spMkLst>
            <pc:docMk/>
            <pc:sldMk cId="308331510" sldId="271"/>
            <ac:spMk id="8" creationId="{7547B07C-FE62-40A0-A225-7EA6B983484A}"/>
          </ac:spMkLst>
        </pc:spChg>
        <pc:picChg chg="del">
          <ac:chgData name="Andrew Godfrey" userId="c7ce5341-754d-44f1-b9a5-de7ec4e32c07" providerId="ADAL" clId="{68CAF47E-6848-492F-B374-F115C948CE58}" dt="2021-03-24T20:57:37.229" v="3246" actId="478"/>
          <ac:picMkLst>
            <pc:docMk/>
            <pc:sldMk cId="308331510" sldId="271"/>
            <ac:picMk id="4" creationId="{30582D6B-1F0E-4C5D-A93C-0937F2906CE6}"/>
          </ac:picMkLst>
        </pc:picChg>
      </pc:sldChg>
      <pc:sldChg chg="modSp add mod modAnim modNotesTx">
        <pc:chgData name="Andrew Godfrey" userId="c7ce5341-754d-44f1-b9a5-de7ec4e32c07" providerId="ADAL" clId="{68CAF47E-6848-492F-B374-F115C948CE58}" dt="2021-03-24T21:12:45.599" v="5899" actId="20577"/>
        <pc:sldMkLst>
          <pc:docMk/>
          <pc:sldMk cId="3203269788" sldId="272"/>
        </pc:sldMkLst>
        <pc:spChg chg="mod">
          <ac:chgData name="Andrew Godfrey" userId="c7ce5341-754d-44f1-b9a5-de7ec4e32c07" providerId="ADAL" clId="{68CAF47E-6848-492F-B374-F115C948CE58}" dt="2021-03-24T21:12:11.774" v="5792" actId="20577"/>
          <ac:spMkLst>
            <pc:docMk/>
            <pc:sldMk cId="3203269788" sldId="272"/>
            <ac:spMk id="3" creationId="{8567FE6B-A10A-40DB-8B2C-0DC1445E9C8D}"/>
          </ac:spMkLst>
        </pc:spChg>
        <pc:spChg chg="mod">
          <ac:chgData name="Andrew Godfrey" userId="c7ce5341-754d-44f1-b9a5-de7ec4e32c07" providerId="ADAL" clId="{68CAF47E-6848-492F-B374-F115C948CE58}" dt="2021-03-24T20:59:38.624" v="3412" actId="20577"/>
          <ac:spMkLst>
            <pc:docMk/>
            <pc:sldMk cId="3203269788" sldId="272"/>
            <ac:spMk id="8" creationId="{7547B07C-FE62-40A0-A225-7EA6B983484A}"/>
          </ac:spMkLst>
        </pc:spChg>
      </pc:sldChg>
      <pc:sldChg chg="modSp add mod modAnim modNotesTx">
        <pc:chgData name="Andrew Godfrey" userId="c7ce5341-754d-44f1-b9a5-de7ec4e32c07" providerId="ADAL" clId="{68CAF47E-6848-492F-B374-F115C948CE58}" dt="2021-03-24T21:23:08.348" v="7011" actId="20577"/>
        <pc:sldMkLst>
          <pc:docMk/>
          <pc:sldMk cId="3861961905" sldId="273"/>
        </pc:sldMkLst>
        <pc:spChg chg="mod">
          <ac:chgData name="Andrew Godfrey" userId="c7ce5341-754d-44f1-b9a5-de7ec4e32c07" providerId="ADAL" clId="{68CAF47E-6848-492F-B374-F115C948CE58}" dt="2021-03-24T21:23:08.348" v="7011" actId="20577"/>
          <ac:spMkLst>
            <pc:docMk/>
            <pc:sldMk cId="3861961905" sldId="273"/>
            <ac:spMk id="3" creationId="{8567FE6B-A10A-40DB-8B2C-0DC1445E9C8D}"/>
          </ac:spMkLst>
        </pc:spChg>
        <pc:spChg chg="mod">
          <ac:chgData name="Andrew Godfrey" userId="c7ce5341-754d-44f1-b9a5-de7ec4e32c07" providerId="ADAL" clId="{68CAF47E-6848-492F-B374-F115C948CE58}" dt="2021-03-24T21:13:34.566" v="5919" actId="313"/>
          <ac:spMkLst>
            <pc:docMk/>
            <pc:sldMk cId="3861961905" sldId="273"/>
            <ac:spMk id="8" creationId="{7547B07C-FE62-40A0-A225-7EA6B983484A}"/>
          </ac:spMkLst>
        </pc:spChg>
      </pc:sldChg>
    </pc:docChg>
  </pc:docChgLst>
  <pc:docChgLst>
    <pc:chgData name="Andrew Godfrey" userId="c7ce5341-754d-44f1-b9a5-de7ec4e32c07" providerId="ADAL" clId="{09BEB2BF-BD92-43EB-911A-F0DAE2F3511B}"/>
    <pc:docChg chg="undo custSel addSld delSld modSld">
      <pc:chgData name="Andrew Godfrey" userId="c7ce5341-754d-44f1-b9a5-de7ec4e32c07" providerId="ADAL" clId="{09BEB2BF-BD92-43EB-911A-F0DAE2F3511B}" dt="2021-01-13T12:58:10.578" v="2985"/>
      <pc:docMkLst>
        <pc:docMk/>
      </pc:docMkLst>
      <pc:sldChg chg="addSp delSp modSp mod">
        <pc:chgData name="Andrew Godfrey" userId="c7ce5341-754d-44f1-b9a5-de7ec4e32c07" providerId="ADAL" clId="{09BEB2BF-BD92-43EB-911A-F0DAE2F3511B}" dt="2021-01-13T12:04:46.095" v="380" actId="208"/>
        <pc:sldMkLst>
          <pc:docMk/>
          <pc:sldMk cId="807951153" sldId="256"/>
        </pc:sldMkLst>
        <pc:picChg chg="del">
          <ac:chgData name="Andrew Godfrey" userId="c7ce5341-754d-44f1-b9a5-de7ec4e32c07" providerId="ADAL" clId="{09BEB2BF-BD92-43EB-911A-F0DAE2F3511B}" dt="2021-01-13T12:04:11.831" v="370" actId="478"/>
          <ac:picMkLst>
            <pc:docMk/>
            <pc:sldMk cId="807951153" sldId="256"/>
            <ac:picMk id="5" creationId="{60544057-E39C-4931-A5DA-F758697F9FD0}"/>
          </ac:picMkLst>
        </pc:picChg>
        <pc:picChg chg="add mod">
          <ac:chgData name="Andrew Godfrey" userId="c7ce5341-754d-44f1-b9a5-de7ec4e32c07" providerId="ADAL" clId="{09BEB2BF-BD92-43EB-911A-F0DAE2F3511B}" dt="2021-01-13T12:04:46.095" v="380" actId="208"/>
          <ac:picMkLst>
            <pc:docMk/>
            <pc:sldMk cId="807951153" sldId="256"/>
            <ac:picMk id="6" creationId="{2F05C84C-D91E-4FC2-A9D9-DABEE19851D8}"/>
          </ac:picMkLst>
        </pc:picChg>
      </pc:sldChg>
      <pc:sldChg chg="addSp delSp modSp mod modTransition modAnim modNotesTx">
        <pc:chgData name="Andrew Godfrey" userId="c7ce5341-754d-44f1-b9a5-de7ec4e32c07" providerId="ADAL" clId="{09BEB2BF-BD92-43EB-911A-F0DAE2F3511B}" dt="2021-01-13T12:16:12.860" v="1268" actId="20577"/>
        <pc:sldMkLst>
          <pc:docMk/>
          <pc:sldMk cId="833674091" sldId="262"/>
        </pc:sldMkLst>
        <pc:spChg chg="add mod">
          <ac:chgData name="Andrew Godfrey" userId="c7ce5341-754d-44f1-b9a5-de7ec4e32c07" providerId="ADAL" clId="{09BEB2BF-BD92-43EB-911A-F0DAE2F3511B}" dt="2021-01-13T12:16:12.860" v="1268" actId="20577"/>
          <ac:spMkLst>
            <pc:docMk/>
            <pc:sldMk cId="833674091" sldId="262"/>
            <ac:spMk id="3" creationId="{8567FE6B-A10A-40DB-8B2C-0DC1445E9C8D}"/>
          </ac:spMkLst>
        </pc:spChg>
        <pc:spChg chg="del mod">
          <ac:chgData name="Andrew Godfrey" userId="c7ce5341-754d-44f1-b9a5-de7ec4e32c07" providerId="ADAL" clId="{09BEB2BF-BD92-43EB-911A-F0DAE2F3511B}" dt="2021-01-13T12:05:19.643" v="382" actId="478"/>
          <ac:spMkLst>
            <pc:docMk/>
            <pc:sldMk cId="833674091" sldId="262"/>
            <ac:spMk id="6" creationId="{00000000-0000-0000-0000-000000000000}"/>
          </ac:spMkLst>
        </pc:spChg>
        <pc:spChg chg="add mod">
          <ac:chgData name="Andrew Godfrey" userId="c7ce5341-754d-44f1-b9a5-de7ec4e32c07" providerId="ADAL" clId="{09BEB2BF-BD92-43EB-911A-F0DAE2F3511B}" dt="2021-01-13T11:07:54.948" v="310" actId="20577"/>
          <ac:spMkLst>
            <pc:docMk/>
            <pc:sldMk cId="833674091" sldId="262"/>
            <ac:spMk id="8" creationId="{7547B07C-FE62-40A0-A225-7EA6B983484A}"/>
          </ac:spMkLst>
        </pc:spChg>
        <pc:graphicFrameChg chg="del modGraphic">
          <ac:chgData name="Andrew Godfrey" userId="c7ce5341-754d-44f1-b9a5-de7ec4e32c07" providerId="ADAL" clId="{09BEB2BF-BD92-43EB-911A-F0DAE2F3511B}" dt="2021-01-13T11:07:41.263" v="297" actId="478"/>
          <ac:graphicFrameMkLst>
            <pc:docMk/>
            <pc:sldMk cId="833674091" sldId="262"/>
            <ac:graphicFrameMk id="2" creationId="{98E56BD8-1FAD-467C-B1F6-09303299EB59}"/>
          </ac:graphicFrameMkLst>
        </pc:graphicFrameChg>
      </pc:sldChg>
      <pc:sldChg chg="addSp delSp modSp mod">
        <pc:chgData name="Andrew Godfrey" userId="c7ce5341-754d-44f1-b9a5-de7ec4e32c07" providerId="ADAL" clId="{09BEB2BF-BD92-43EB-911A-F0DAE2F3511B}" dt="2021-01-13T12:18:44.251" v="1477" actId="113"/>
        <pc:sldMkLst>
          <pc:docMk/>
          <pc:sldMk cId="2037160881" sldId="263"/>
        </pc:sldMkLst>
        <pc:spChg chg="add mod">
          <ac:chgData name="Andrew Godfrey" userId="c7ce5341-754d-44f1-b9a5-de7ec4e32c07" providerId="ADAL" clId="{09BEB2BF-BD92-43EB-911A-F0DAE2F3511B}" dt="2021-01-13T12:17:28.018" v="1273" actId="478"/>
          <ac:spMkLst>
            <pc:docMk/>
            <pc:sldMk cId="2037160881" sldId="263"/>
            <ac:spMk id="4" creationId="{6685E01D-472B-499B-B4FB-E8855F3ED65C}"/>
          </ac:spMkLst>
        </pc:spChg>
        <pc:spChg chg="add del mod">
          <ac:chgData name="Andrew Godfrey" userId="c7ce5341-754d-44f1-b9a5-de7ec4e32c07" providerId="ADAL" clId="{09BEB2BF-BD92-43EB-911A-F0DAE2F3511B}" dt="2021-01-13T12:17:28.018" v="1273" actId="478"/>
          <ac:spMkLst>
            <pc:docMk/>
            <pc:sldMk cId="2037160881" sldId="263"/>
            <ac:spMk id="8" creationId="{4634E3DD-05B8-4744-9F5D-A24A58019613}"/>
          </ac:spMkLst>
        </pc:spChg>
        <pc:spChg chg="add mod">
          <ac:chgData name="Andrew Godfrey" userId="c7ce5341-754d-44f1-b9a5-de7ec4e32c07" providerId="ADAL" clId="{09BEB2BF-BD92-43EB-911A-F0DAE2F3511B}" dt="2021-01-13T12:18:44.251" v="1477" actId="113"/>
          <ac:spMkLst>
            <pc:docMk/>
            <pc:sldMk cId="2037160881" sldId="263"/>
            <ac:spMk id="9" creationId="{AB9B6556-3E3F-4260-9B18-8A5ACDCCE45E}"/>
          </ac:spMkLst>
        </pc:spChg>
        <pc:graphicFrameChg chg="modGraphic">
          <ac:chgData name="Andrew Godfrey" userId="c7ce5341-754d-44f1-b9a5-de7ec4e32c07" providerId="ADAL" clId="{09BEB2BF-BD92-43EB-911A-F0DAE2F3511B}" dt="2021-01-13T10:58:11.431" v="43" actId="20577"/>
          <ac:graphicFrameMkLst>
            <pc:docMk/>
            <pc:sldMk cId="2037160881" sldId="263"/>
            <ac:graphicFrameMk id="2" creationId="{98E56BD8-1FAD-467C-B1F6-09303299EB59}"/>
          </ac:graphicFrameMkLst>
        </pc:graphicFrameChg>
      </pc:sldChg>
      <pc:sldChg chg="addSp delSp modSp mod modNotesTx">
        <pc:chgData name="Andrew Godfrey" userId="c7ce5341-754d-44f1-b9a5-de7ec4e32c07" providerId="ADAL" clId="{09BEB2BF-BD92-43EB-911A-F0DAE2F3511B}" dt="2021-01-13T11:04:11.619" v="287" actId="1036"/>
        <pc:sldMkLst>
          <pc:docMk/>
          <pc:sldMk cId="1109266775" sldId="265"/>
        </pc:sldMkLst>
        <pc:spChg chg="add del mod">
          <ac:chgData name="Andrew Godfrey" userId="c7ce5341-754d-44f1-b9a5-de7ec4e32c07" providerId="ADAL" clId="{09BEB2BF-BD92-43EB-911A-F0DAE2F3511B}" dt="2021-01-13T11:00:14.987" v="112" actId="478"/>
          <ac:spMkLst>
            <pc:docMk/>
            <pc:sldMk cId="1109266775" sldId="265"/>
            <ac:spMk id="3" creationId="{6ED68A39-BCE5-40CB-AD7F-33E59849C289}"/>
          </ac:spMkLst>
        </pc:spChg>
        <pc:spChg chg="del mod">
          <ac:chgData name="Andrew Godfrey" userId="c7ce5341-754d-44f1-b9a5-de7ec4e32c07" providerId="ADAL" clId="{09BEB2BF-BD92-43EB-911A-F0DAE2F3511B}" dt="2021-01-13T11:00:02.421" v="109" actId="478"/>
          <ac:spMkLst>
            <pc:docMk/>
            <pc:sldMk cId="1109266775" sldId="265"/>
            <ac:spMk id="6" creationId="{00000000-0000-0000-0000-000000000000}"/>
          </ac:spMkLst>
        </pc:spChg>
        <pc:spChg chg="mod">
          <ac:chgData name="Andrew Godfrey" userId="c7ce5341-754d-44f1-b9a5-de7ec4e32c07" providerId="ADAL" clId="{09BEB2BF-BD92-43EB-911A-F0DAE2F3511B}" dt="2021-01-13T11:04:11.619" v="287" actId="1036"/>
          <ac:spMkLst>
            <pc:docMk/>
            <pc:sldMk cId="1109266775" sldId="265"/>
            <ac:spMk id="9" creationId="{228E031D-8E6F-452F-9D99-5A59E76BC007}"/>
          </ac:spMkLst>
        </pc:spChg>
        <pc:spChg chg="add mod">
          <ac:chgData name="Andrew Godfrey" userId="c7ce5341-754d-44f1-b9a5-de7ec4e32c07" providerId="ADAL" clId="{09BEB2BF-BD92-43EB-911A-F0DAE2F3511B}" dt="2021-01-13T11:00:11.733" v="111" actId="1076"/>
          <ac:spMkLst>
            <pc:docMk/>
            <pc:sldMk cId="1109266775" sldId="265"/>
            <ac:spMk id="10" creationId="{8385FFD9-5B6E-4AE6-B256-102EBCDE3718}"/>
          </ac:spMkLst>
        </pc:spChg>
        <pc:picChg chg="mod">
          <ac:chgData name="Andrew Godfrey" userId="c7ce5341-754d-44f1-b9a5-de7ec4e32c07" providerId="ADAL" clId="{09BEB2BF-BD92-43EB-911A-F0DAE2F3511B}" dt="2021-01-13T11:00:20.122" v="140" actId="1036"/>
          <ac:picMkLst>
            <pc:docMk/>
            <pc:sldMk cId="1109266775" sldId="265"/>
            <ac:picMk id="8" creationId="{60E0F5B1-DF33-4A8A-8489-EE778BA8A912}"/>
          </ac:picMkLst>
        </pc:picChg>
      </pc:sldChg>
      <pc:sldChg chg="addSp modSp mod modNotesTx">
        <pc:chgData name="Andrew Godfrey" userId="c7ce5341-754d-44f1-b9a5-de7ec4e32c07" providerId="ADAL" clId="{09BEB2BF-BD92-43EB-911A-F0DAE2F3511B}" dt="2021-01-13T11:04:35.757" v="291" actId="20577"/>
        <pc:sldMkLst>
          <pc:docMk/>
          <pc:sldMk cId="2107739760" sldId="266"/>
        </pc:sldMkLst>
        <pc:spChg chg="add mod">
          <ac:chgData name="Andrew Godfrey" userId="c7ce5341-754d-44f1-b9a5-de7ec4e32c07" providerId="ADAL" clId="{09BEB2BF-BD92-43EB-911A-F0DAE2F3511B}" dt="2021-01-13T11:00:33.142" v="183"/>
          <ac:spMkLst>
            <pc:docMk/>
            <pc:sldMk cId="2107739760" sldId="266"/>
            <ac:spMk id="8" creationId="{EFC4C9B5-9084-45B6-B361-A7E846EA9511}"/>
          </ac:spMkLst>
        </pc:spChg>
        <pc:picChg chg="mod">
          <ac:chgData name="Andrew Godfrey" userId="c7ce5341-754d-44f1-b9a5-de7ec4e32c07" providerId="ADAL" clId="{09BEB2BF-BD92-43EB-911A-F0DAE2F3511B}" dt="2021-01-13T11:00:48.979" v="187" actId="14100"/>
          <ac:picMkLst>
            <pc:docMk/>
            <pc:sldMk cId="2107739760" sldId="266"/>
            <ac:picMk id="10" creationId="{FF1E0E9D-2483-47D7-AA42-44CA6208AA01}"/>
          </ac:picMkLst>
        </pc:picChg>
      </pc:sldChg>
      <pc:sldChg chg="modSp add mod">
        <pc:chgData name="Andrew Godfrey" userId="c7ce5341-754d-44f1-b9a5-de7ec4e32c07" providerId="ADAL" clId="{09BEB2BF-BD92-43EB-911A-F0DAE2F3511B}" dt="2021-01-13T12:57:12.340" v="2981" actId="14734"/>
        <pc:sldMkLst>
          <pc:docMk/>
          <pc:sldMk cId="2011867596" sldId="267"/>
        </pc:sldMkLst>
        <pc:graphicFrameChg chg="modGraphic">
          <ac:chgData name="Andrew Godfrey" userId="c7ce5341-754d-44f1-b9a5-de7ec4e32c07" providerId="ADAL" clId="{09BEB2BF-BD92-43EB-911A-F0DAE2F3511B}" dt="2021-01-13T12:57:12.340" v="2981" actId="14734"/>
          <ac:graphicFrameMkLst>
            <pc:docMk/>
            <pc:sldMk cId="2011867596" sldId="267"/>
            <ac:graphicFrameMk id="2" creationId="{98E56BD8-1FAD-467C-B1F6-09303299EB59}"/>
          </ac:graphicFrameMkLst>
        </pc:graphicFrameChg>
      </pc:sldChg>
      <pc:sldChg chg="add del modNotesTx">
        <pc:chgData name="Andrew Godfrey" userId="c7ce5341-754d-44f1-b9a5-de7ec4e32c07" providerId="ADAL" clId="{09BEB2BF-BD92-43EB-911A-F0DAE2F3511B}" dt="2021-01-13T11:07:25.201" v="295" actId="2696"/>
        <pc:sldMkLst>
          <pc:docMk/>
          <pc:sldMk cId="3347381515" sldId="267"/>
        </pc:sldMkLst>
      </pc:sldChg>
      <pc:sldChg chg="addSp delSp modSp add mod modAnim modNotesTx">
        <pc:chgData name="Andrew Godfrey" userId="c7ce5341-754d-44f1-b9a5-de7ec4e32c07" providerId="ADAL" clId="{09BEB2BF-BD92-43EB-911A-F0DAE2F3511B}" dt="2021-01-13T12:58:10.578" v="2985"/>
        <pc:sldMkLst>
          <pc:docMk/>
          <pc:sldMk cId="1001924816" sldId="268"/>
        </pc:sldMkLst>
        <pc:spChg chg="mod">
          <ac:chgData name="Andrew Godfrey" userId="c7ce5341-754d-44f1-b9a5-de7ec4e32c07" providerId="ADAL" clId="{09BEB2BF-BD92-43EB-911A-F0DAE2F3511B}" dt="2021-01-13T12:49:50.693" v="2845" actId="27636"/>
          <ac:spMkLst>
            <pc:docMk/>
            <pc:sldMk cId="1001924816" sldId="268"/>
            <ac:spMk id="6" creationId="{00000000-0000-0000-0000-000000000000}"/>
          </ac:spMkLst>
        </pc:spChg>
        <pc:spChg chg="mod">
          <ac:chgData name="Andrew Godfrey" userId="c7ce5341-754d-44f1-b9a5-de7ec4e32c07" providerId="ADAL" clId="{09BEB2BF-BD92-43EB-911A-F0DAE2F3511B}" dt="2021-01-13T12:19:57.332" v="1491" actId="20577"/>
          <ac:spMkLst>
            <pc:docMk/>
            <pc:sldMk cId="1001924816" sldId="268"/>
            <ac:spMk id="8" creationId="{EFC4C9B5-9084-45B6-B361-A7E846EA9511}"/>
          </ac:spMkLst>
        </pc:spChg>
        <pc:spChg chg="add mod">
          <ac:chgData name="Andrew Godfrey" userId="c7ce5341-754d-44f1-b9a5-de7ec4e32c07" providerId="ADAL" clId="{09BEB2BF-BD92-43EB-911A-F0DAE2F3511B}" dt="2021-01-13T12:55:22.223" v="2978" actId="1076"/>
          <ac:spMkLst>
            <pc:docMk/>
            <pc:sldMk cId="1001924816" sldId="268"/>
            <ac:spMk id="9" creationId="{76F5A66D-34D6-4633-9AB5-4B4121D971AE}"/>
          </ac:spMkLst>
        </pc:spChg>
        <pc:picChg chg="add mod">
          <ac:chgData name="Andrew Godfrey" userId="c7ce5341-754d-44f1-b9a5-de7ec4e32c07" providerId="ADAL" clId="{09BEB2BF-BD92-43EB-911A-F0DAE2F3511B}" dt="2021-01-13T12:55:19.034" v="2977" actId="1076"/>
          <ac:picMkLst>
            <pc:docMk/>
            <pc:sldMk cId="1001924816" sldId="268"/>
            <ac:picMk id="3" creationId="{708795A0-DC62-48A1-B3A5-A3027D78A48C}"/>
          </ac:picMkLst>
        </pc:picChg>
        <pc:picChg chg="add del">
          <ac:chgData name="Andrew Godfrey" userId="c7ce5341-754d-44f1-b9a5-de7ec4e32c07" providerId="ADAL" clId="{09BEB2BF-BD92-43EB-911A-F0DAE2F3511B}" dt="2021-01-13T12:55:02.690" v="2973" actId="478"/>
          <ac:picMkLst>
            <pc:docMk/>
            <pc:sldMk cId="1001924816" sldId="268"/>
            <ac:picMk id="5" creationId="{00000000-0000-0000-0000-000000000000}"/>
          </ac:picMkLst>
        </pc:picChg>
        <pc:picChg chg="del">
          <ac:chgData name="Andrew Godfrey" userId="c7ce5341-754d-44f1-b9a5-de7ec4e32c07" providerId="ADAL" clId="{09BEB2BF-BD92-43EB-911A-F0DAE2F3511B}" dt="2021-01-13T12:20:01.756" v="1492" actId="478"/>
          <ac:picMkLst>
            <pc:docMk/>
            <pc:sldMk cId="1001924816" sldId="268"/>
            <ac:picMk id="10" creationId="{FF1E0E9D-2483-47D7-AA42-44CA6208AA01}"/>
          </ac:picMkLst>
        </pc:picChg>
      </pc:sldChg>
      <pc:sldChg chg="addSp delSp modSp add del mod modNotesTx">
        <pc:chgData name="Andrew Godfrey" userId="c7ce5341-754d-44f1-b9a5-de7ec4e32c07" providerId="ADAL" clId="{09BEB2BF-BD92-43EB-911A-F0DAE2F3511B}" dt="2021-01-13T12:18:53.198" v="1478" actId="2696"/>
        <pc:sldMkLst>
          <pc:docMk/>
          <pc:sldMk cId="1152510505" sldId="268"/>
        </pc:sldMkLst>
        <pc:spChg chg="add del mod">
          <ac:chgData name="Andrew Godfrey" userId="c7ce5341-754d-44f1-b9a5-de7ec4e32c07" providerId="ADAL" clId="{09BEB2BF-BD92-43EB-911A-F0DAE2F3511B}" dt="2021-01-13T11:10:17.309" v="348" actId="478"/>
          <ac:spMkLst>
            <pc:docMk/>
            <pc:sldMk cId="1152510505" sldId="268"/>
            <ac:spMk id="4" creationId="{BA2F1347-DD1B-42FB-B04C-18B30E606C9D}"/>
          </ac:spMkLst>
        </pc:spChg>
        <pc:spChg chg="del mod">
          <ac:chgData name="Andrew Godfrey" userId="c7ce5341-754d-44f1-b9a5-de7ec4e32c07" providerId="ADAL" clId="{09BEB2BF-BD92-43EB-911A-F0DAE2F3511B}" dt="2021-01-13T11:10:08.289" v="347" actId="478"/>
          <ac:spMkLst>
            <pc:docMk/>
            <pc:sldMk cId="1152510505" sldId="268"/>
            <ac:spMk id="6" creationId="{00000000-0000-0000-0000-000000000000}"/>
          </ac:spMkLst>
        </pc:spChg>
        <pc:spChg chg="add del mod">
          <ac:chgData name="Andrew Godfrey" userId="c7ce5341-754d-44f1-b9a5-de7ec4e32c07" providerId="ADAL" clId="{09BEB2BF-BD92-43EB-911A-F0DAE2F3511B}" dt="2021-01-13T12:17:23.145" v="1271" actId="21"/>
          <ac:spMkLst>
            <pc:docMk/>
            <pc:sldMk cId="1152510505" sldId="268"/>
            <ac:spMk id="6" creationId="{BD47541E-09F7-4DAF-ABCD-688D801C619F}"/>
          </ac:spMkLst>
        </pc:spChg>
        <pc:spChg chg="add mod">
          <ac:chgData name="Andrew Godfrey" userId="c7ce5341-754d-44f1-b9a5-de7ec4e32c07" providerId="ADAL" clId="{09BEB2BF-BD92-43EB-911A-F0DAE2F3511B}" dt="2021-01-13T11:10:01.251" v="344" actId="20577"/>
          <ac:spMkLst>
            <pc:docMk/>
            <pc:sldMk cId="1152510505" sldId="268"/>
            <ac:spMk id="8" creationId="{1852CD4A-D62C-44D6-8554-44FF163A4C03}"/>
          </ac:spMkLst>
        </pc:spChg>
        <pc:spChg chg="add mod">
          <ac:chgData name="Andrew Godfrey" userId="c7ce5341-754d-44f1-b9a5-de7ec4e32c07" providerId="ADAL" clId="{09BEB2BF-BD92-43EB-911A-F0DAE2F3511B}" dt="2021-01-13T11:10:24.603" v="369" actId="20577"/>
          <ac:spMkLst>
            <pc:docMk/>
            <pc:sldMk cId="1152510505" sldId="268"/>
            <ac:spMk id="9" creationId="{9ADE9F44-8F22-4A07-92F5-03EFECBE4980}"/>
          </ac:spMkLst>
        </pc:spChg>
        <pc:graphicFrameChg chg="del">
          <ac:chgData name="Andrew Godfrey" userId="c7ce5341-754d-44f1-b9a5-de7ec4e32c07" providerId="ADAL" clId="{09BEB2BF-BD92-43EB-911A-F0DAE2F3511B}" dt="2021-01-13T11:09:41.245" v="313" actId="478"/>
          <ac:graphicFrameMkLst>
            <pc:docMk/>
            <pc:sldMk cId="1152510505" sldId="268"/>
            <ac:graphicFrameMk id="2" creationId="{98E56BD8-1FAD-467C-B1F6-09303299EB5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26/03/2021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If your supervisor or assessor is on the site then they may have already found out where everything is, if not then find the owner. </a:t>
            </a:r>
          </a:p>
          <a:p>
            <a:r>
              <a:rPr lang="en-GB" dirty="0"/>
              <a:t>&lt;click&gt;</a:t>
            </a:r>
          </a:p>
          <a:p>
            <a:r>
              <a:rPr lang="en-GB" dirty="0"/>
              <a:t>Sometimes there are a few sites on in the same immediate area (though maybe only one or none marked on the map)&lt;click&gt;&lt;click&gt;&lt;click&gt;</a:t>
            </a:r>
          </a:p>
          <a:p>
            <a:r>
              <a:rPr lang="en-GB" dirty="0"/>
              <a:t>&lt;</a:t>
            </a:r>
            <a:r>
              <a:rPr lang="en-GB" dirty="0" err="1"/>
              <a:t>cclick</a:t>
            </a:r>
            <a:r>
              <a:rPr lang="en-GB" dirty="0"/>
              <a:t>&gt; Have a very quick snack to replenish your energy stores</a:t>
            </a:r>
          </a:p>
          <a:p>
            <a:r>
              <a:rPr lang="en-GB" dirty="0"/>
              <a:t>&lt;click&gt; always get your tents up fast in case it rains, consider half the group putting tents up half the group getting water on the boil.</a:t>
            </a:r>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267698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Is it windy? work out where the wind is coming from, is there a wall or bump to shelter behind?</a:t>
            </a:r>
          </a:p>
          <a:p>
            <a:r>
              <a:rPr lang="en-GB" dirty="0"/>
              <a:t>&lt;click&gt; keep away from other campers if you can. If you are close then introduce yourself and ask them to let you know if you are bothering them</a:t>
            </a:r>
          </a:p>
          <a:p>
            <a:r>
              <a:rPr lang="en-GB" dirty="0"/>
              <a:t>&lt;click&gt; get a flat spot, if not totally flat pitch with your head end up hill </a:t>
            </a:r>
          </a:p>
          <a:p>
            <a:r>
              <a:rPr lang="en-GB" dirty="0"/>
              <a:t>&lt;click&gt; some tents are streamlined and will be a lot quieter (and more waterproof) if pitched with the right bit pointing into the wind (see picture of streamlined tent, back to the wind)</a:t>
            </a:r>
          </a:p>
          <a:p>
            <a:r>
              <a:rPr lang="en-GB" dirty="0"/>
              <a:t>&lt;click&gt; don’t pitch in a bog, if it rains it will get boggier</a:t>
            </a:r>
          </a:p>
          <a:p>
            <a:r>
              <a:rPr lang="en-GB" dirty="0"/>
              <a:t>&lt;click&gt; avoid camping under trees if possible. Some trees drip sticky sap or bird poo which will need cleaning off, if it rains in the night then they will drip water for longer than it is raining for. There is a danger of small branches breaking off on windy nights too</a:t>
            </a:r>
          </a:p>
          <a:p>
            <a:r>
              <a:rPr lang="en-GB" dirty="0"/>
              <a:t>&lt;click&gt; uncomfortable and may make a hole in the groundsheet</a:t>
            </a:r>
          </a:p>
          <a:p>
            <a:r>
              <a:rPr lang="en-GB" dirty="0"/>
              <a:t>&lt;click&gt; You’ll be OK in September but in June and July it is good to try and get shade from the rising sun if possible</a:t>
            </a:r>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169351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not so much of a problem at gold, you might want a book, or playing cards, at bronze a </a:t>
            </a:r>
            <a:r>
              <a:rPr lang="en-GB" dirty="0" err="1"/>
              <a:t>frizby</a:t>
            </a:r>
            <a:r>
              <a:rPr lang="en-GB" dirty="0"/>
              <a:t> </a:t>
            </a:r>
            <a:r>
              <a:rPr lang="en-GB"/>
              <a:t>or ball might be good for passing time…</a:t>
            </a:r>
            <a:endParaRPr lang="en-GB" dirty="0"/>
          </a:p>
          <a:p>
            <a:r>
              <a:rPr lang="en-GB" dirty="0"/>
              <a:t>&lt;click&gt; Don’t pull lots of stuff out of your bag, if it starts raining or the wind picks up you will regret it. Keep tent doors zipped up when you are not there (security but mainly stability / rain)</a:t>
            </a:r>
          </a:p>
          <a:p>
            <a:r>
              <a:rPr lang="en-GB" dirty="0"/>
              <a:t>&lt;click&gt; no point putting rubbish like matches, food packaging etc on the floor, you only have to pick it up again. Put it straight in a bag</a:t>
            </a:r>
          </a:p>
          <a:p>
            <a:r>
              <a:rPr lang="en-GB" dirty="0"/>
              <a:t>&lt;click&gt; these are all about not having foxes, rats, mice and dogs hanging around your tent. A rat in your porch will keep you awake for hours</a:t>
            </a:r>
          </a:p>
          <a:p>
            <a:r>
              <a:rPr lang="en-GB" dirty="0"/>
              <a:t>&lt;click&gt; There is a tiny chance that if your gas may leak (though I have never heard of this happening), best keep it in the porch</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249271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or if you don’t like communication, if they have left the tent use that time to pack up your stuff</a:t>
            </a:r>
          </a:p>
          <a:p>
            <a:r>
              <a:rPr lang="en-GB" dirty="0"/>
              <a:t>&lt;click&gt; no point everyone lying there thinking is everyone else awake</a:t>
            </a:r>
          </a:p>
          <a:p>
            <a:r>
              <a:rPr lang="en-GB" dirty="0"/>
              <a:t>&lt;click&gt; everyone wants to know where they stand</a:t>
            </a:r>
          </a:p>
          <a:p>
            <a:r>
              <a:rPr lang="en-GB" dirty="0"/>
              <a:t>&lt;click&gt; It doesn’t have to be hectic, but you find yourself standing around, think about what needs doing for you or others. (usually help with cooking, washing up and taking the tent down is appreciated)</a:t>
            </a:r>
          </a:p>
          <a:p>
            <a:r>
              <a:rPr lang="en-GB" dirty="0"/>
              <a:t>&lt;click&gt; keep a small bag open for the final litter sweep and bit it on the way out</a:t>
            </a:r>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324508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Click&gt; Hand hygiene is always important when camping, especially in a group. We always teach it but now has more importance. </a:t>
            </a:r>
          </a:p>
          <a:p>
            <a:r>
              <a:rPr lang="en-GB" dirty="0"/>
              <a:t>&lt;click&gt; Normally we would say no more than wash your hands, don’t wash up individually in the same water but have one person wash their hands &amp; wash up for everyone (or use fresh water).</a:t>
            </a:r>
          </a:p>
          <a:p>
            <a:r>
              <a:rPr lang="en-GB" dirty="0"/>
              <a:t>&lt;click&gt; You must sanitise if you touch your face</a:t>
            </a:r>
          </a:p>
          <a:p>
            <a:r>
              <a:rPr lang="en-GB" dirty="0"/>
              <a:t>&lt;click&gt; wearing a mask means you won’t touch your mouth or nose</a:t>
            </a:r>
          </a:p>
          <a:p>
            <a:r>
              <a:rPr lang="en-GB" dirty="0"/>
              <a:t>&lt;click&gt; more hygienic (not as interesting though) (you probably, don’t need a mask either)</a:t>
            </a:r>
          </a:p>
          <a:p>
            <a:r>
              <a:rPr lang="en-GB" dirty="0"/>
              <a:t>&lt;Click&gt; If you do cook properly, have a couple of tasting utensils and move from one pile to another if you taste with them</a:t>
            </a:r>
          </a:p>
          <a:p>
            <a:r>
              <a:rPr lang="en-GB" dirty="0"/>
              <a:t>&lt;Click&gt; consider having a cooking hygiene monitor</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222136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3/26/2021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2023" y="175453"/>
            <a:ext cx="7766936" cy="955611"/>
          </a:xfrm>
        </p:spPr>
        <p:txBody>
          <a:bodyPr/>
          <a:lstStyle/>
          <a:p>
            <a:pPr algn="l"/>
            <a:r>
              <a:rPr lang="en-GB" dirty="0">
                <a:solidFill>
                  <a:schemeClr val="accent2">
                    <a:lumMod val="75000"/>
                  </a:schemeClr>
                </a:solidFill>
              </a:rPr>
              <a:t>Camping on campsites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descr="A group of people in a field&#10;&#10;Description automatically generated with low confidence">
            <a:extLst>
              <a:ext uri="{FF2B5EF4-FFF2-40B4-BE49-F238E27FC236}">
                <a16:creationId xmlns:a16="http://schemas.microsoft.com/office/drawing/2014/main" id="{98B88EB9-51B0-4C1E-A099-62510940912B}"/>
              </a:ext>
            </a:extLst>
          </p:cNvPr>
          <p:cNvPicPr>
            <a:picLocks noChangeAspect="1"/>
          </p:cNvPicPr>
          <p:nvPr/>
        </p:nvPicPr>
        <p:blipFill>
          <a:blip r:embed="rId4"/>
          <a:stretch>
            <a:fillRect/>
          </a:stretch>
        </p:blipFill>
        <p:spPr>
          <a:xfrm>
            <a:off x="1152023" y="1616528"/>
            <a:ext cx="7620000" cy="4114800"/>
          </a:xfrm>
          <a:prstGeom prst="rect">
            <a:avLst/>
          </a:prstGeom>
          <a:ln w="12700">
            <a:solidFill>
              <a:schemeClr val="tx1"/>
            </a:solidFill>
          </a:ln>
        </p:spPr>
      </p:pic>
    </p:spTree>
    <p:extLst>
      <p:ext uri="{BB962C8B-B14F-4D97-AF65-F5344CB8AC3E}">
        <p14:creationId xmlns:p14="http://schemas.microsoft.com/office/powerpoint/2010/main" val="8079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Camping on a campsite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7547B07C-FE62-40A0-A225-7EA6B983484A}"/>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Arriving on the site</a:t>
            </a:r>
          </a:p>
        </p:txBody>
      </p:sp>
      <p:sp>
        <p:nvSpPr>
          <p:cNvPr id="3" name="Content Placeholder 2">
            <a:extLst>
              <a:ext uri="{FF2B5EF4-FFF2-40B4-BE49-F238E27FC236}">
                <a16:creationId xmlns:a16="http://schemas.microsoft.com/office/drawing/2014/main" id="{8567FE6B-A10A-40DB-8B2C-0DC1445E9C8D}"/>
              </a:ext>
            </a:extLst>
          </p:cNvPr>
          <p:cNvSpPr>
            <a:spLocks noGrp="1"/>
          </p:cNvSpPr>
          <p:nvPr>
            <p:ph idx="1"/>
          </p:nvPr>
        </p:nvSpPr>
        <p:spPr>
          <a:xfrm>
            <a:off x="854756" y="1571656"/>
            <a:ext cx="8596668" cy="3880773"/>
          </a:xfrm>
        </p:spPr>
        <p:txBody>
          <a:bodyPr>
            <a:noAutofit/>
          </a:bodyPr>
          <a:lstStyle/>
          <a:p>
            <a:r>
              <a:rPr lang="en-GB" sz="2000" dirty="0"/>
              <a:t>Introduce yourself to the people running the site. </a:t>
            </a:r>
            <a:br>
              <a:rPr lang="en-GB" sz="2000" dirty="0"/>
            </a:br>
            <a:r>
              <a:rPr lang="en-GB" sz="2000" dirty="0"/>
              <a:t>You need to clarify:</a:t>
            </a:r>
          </a:p>
          <a:p>
            <a:pPr marL="857250" lvl="1" indent="-457200">
              <a:buClr>
                <a:schemeClr val="tx1"/>
              </a:buClr>
              <a:buSzPct val="100000"/>
              <a:buFont typeface="+mj-lt"/>
              <a:buAutoNum type="arabicPeriod"/>
            </a:pPr>
            <a:r>
              <a:rPr lang="en-GB" sz="2000" dirty="0"/>
              <a:t>You are in the right place</a:t>
            </a:r>
          </a:p>
          <a:p>
            <a:pPr marL="857250" lvl="1" indent="-457200">
              <a:buClr>
                <a:schemeClr val="tx1"/>
              </a:buClr>
              <a:buSzPct val="100000"/>
              <a:buFont typeface="+mj-lt"/>
              <a:buAutoNum type="arabicPeriod"/>
            </a:pPr>
            <a:r>
              <a:rPr lang="en-GB" sz="2000" dirty="0"/>
              <a:t>Where they want you to pitch your tents</a:t>
            </a:r>
          </a:p>
          <a:p>
            <a:pPr marL="857250" lvl="1" indent="-457200">
              <a:buClr>
                <a:schemeClr val="tx1"/>
              </a:buClr>
              <a:buSzPct val="100000"/>
              <a:buFont typeface="+mj-lt"/>
              <a:buAutoNum type="arabicPeriod"/>
            </a:pPr>
            <a:r>
              <a:rPr lang="en-GB" sz="2000" dirty="0"/>
              <a:t>Where everything is is</a:t>
            </a:r>
          </a:p>
          <a:p>
            <a:pPr marL="857250" lvl="1" indent="-457200">
              <a:buClr>
                <a:schemeClr val="tx1"/>
              </a:buClr>
              <a:buSzPct val="100000"/>
              <a:buFont typeface="+mj-lt"/>
              <a:buAutoNum type="arabicPeriod"/>
            </a:pPr>
            <a:r>
              <a:rPr lang="en-GB" sz="2000" dirty="0"/>
              <a:t>If there are any site rules you need to know</a:t>
            </a:r>
          </a:p>
          <a:p>
            <a:r>
              <a:rPr lang="en-GB" sz="2000" dirty="0"/>
              <a:t>Have a quick snack </a:t>
            </a:r>
          </a:p>
          <a:p>
            <a:r>
              <a:rPr lang="en-GB" sz="2000" dirty="0"/>
              <a:t>Work out who is doing what. Are you going to get tents up then cook, or do both</a:t>
            </a:r>
          </a:p>
        </p:txBody>
      </p:sp>
    </p:spTree>
    <p:extLst>
      <p:ext uri="{BB962C8B-B14F-4D97-AF65-F5344CB8AC3E}">
        <p14:creationId xmlns:p14="http://schemas.microsoft.com/office/powerpoint/2010/main" val="8336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Camping on a campsite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7547B07C-FE62-40A0-A225-7EA6B983484A}"/>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Where to camp</a:t>
            </a:r>
          </a:p>
        </p:txBody>
      </p:sp>
      <p:sp>
        <p:nvSpPr>
          <p:cNvPr id="3" name="Content Placeholder 2">
            <a:extLst>
              <a:ext uri="{FF2B5EF4-FFF2-40B4-BE49-F238E27FC236}">
                <a16:creationId xmlns:a16="http://schemas.microsoft.com/office/drawing/2014/main" id="{8567FE6B-A10A-40DB-8B2C-0DC1445E9C8D}"/>
              </a:ext>
            </a:extLst>
          </p:cNvPr>
          <p:cNvSpPr>
            <a:spLocks noGrp="1"/>
          </p:cNvSpPr>
          <p:nvPr>
            <p:ph idx="1"/>
          </p:nvPr>
        </p:nvSpPr>
        <p:spPr>
          <a:xfrm>
            <a:off x="854756" y="1571656"/>
            <a:ext cx="8596668" cy="3880773"/>
          </a:xfrm>
        </p:spPr>
        <p:txBody>
          <a:bodyPr>
            <a:noAutofit/>
          </a:bodyPr>
          <a:lstStyle/>
          <a:p>
            <a:pPr marL="0" indent="0">
              <a:buNone/>
            </a:pPr>
            <a:r>
              <a:rPr lang="en-GB" sz="2000" dirty="0"/>
              <a:t>Things to consider when choosing your pitch</a:t>
            </a:r>
          </a:p>
          <a:p>
            <a:r>
              <a:rPr lang="en-GB" sz="2000" dirty="0"/>
              <a:t>Shelter</a:t>
            </a:r>
          </a:p>
          <a:p>
            <a:r>
              <a:rPr lang="en-GB" sz="2000" dirty="0"/>
              <a:t>Other campers</a:t>
            </a:r>
          </a:p>
          <a:p>
            <a:r>
              <a:rPr lang="en-GB" sz="2000" dirty="0"/>
              <a:t>Slope</a:t>
            </a:r>
          </a:p>
          <a:p>
            <a:r>
              <a:rPr lang="en-GB" sz="2000" dirty="0"/>
              <a:t>Prevailing wind</a:t>
            </a:r>
          </a:p>
          <a:p>
            <a:r>
              <a:rPr lang="en-GB" sz="2000" dirty="0"/>
              <a:t>Ground conditions</a:t>
            </a:r>
          </a:p>
          <a:p>
            <a:r>
              <a:rPr lang="en-GB" sz="2000" dirty="0"/>
              <a:t>Hazards (tree cover, </a:t>
            </a:r>
            <a:br>
              <a:rPr lang="en-GB" sz="2000" dirty="0"/>
            </a:br>
            <a:r>
              <a:rPr lang="en-GB" sz="2000" dirty="0"/>
              <a:t>power lines)</a:t>
            </a:r>
          </a:p>
          <a:p>
            <a:r>
              <a:rPr lang="en-GB" sz="2000" dirty="0"/>
              <a:t>Clear stick and loose </a:t>
            </a:r>
            <a:br>
              <a:rPr lang="en-GB" sz="2000" dirty="0"/>
            </a:br>
            <a:r>
              <a:rPr lang="en-GB" sz="2000" dirty="0"/>
              <a:t>stones</a:t>
            </a:r>
          </a:p>
          <a:p>
            <a:r>
              <a:rPr lang="en-GB" sz="2000" dirty="0"/>
              <a:t>Sunrise</a:t>
            </a:r>
          </a:p>
          <a:p>
            <a:pPr marL="0" indent="0">
              <a:buNone/>
            </a:pPr>
            <a:endParaRPr lang="en-GB" sz="2000" dirty="0"/>
          </a:p>
        </p:txBody>
      </p:sp>
      <p:pic>
        <p:nvPicPr>
          <p:cNvPr id="4" name="Picture 3" descr="A person standing next to a tent&#10;&#10;Description automatically generated with medium confidence">
            <a:extLst>
              <a:ext uri="{FF2B5EF4-FFF2-40B4-BE49-F238E27FC236}">
                <a16:creationId xmlns:a16="http://schemas.microsoft.com/office/drawing/2014/main" id="{30582D6B-1F0E-4C5D-A93C-0937F2906CE6}"/>
              </a:ext>
            </a:extLst>
          </p:cNvPr>
          <p:cNvPicPr>
            <a:picLocks noChangeAspect="1"/>
          </p:cNvPicPr>
          <p:nvPr/>
        </p:nvPicPr>
        <p:blipFill>
          <a:blip r:embed="rId4"/>
          <a:stretch>
            <a:fillRect/>
          </a:stretch>
        </p:blipFill>
        <p:spPr>
          <a:xfrm>
            <a:off x="3722914" y="1707272"/>
            <a:ext cx="8162586" cy="4781770"/>
          </a:xfrm>
          <a:prstGeom prst="rect">
            <a:avLst/>
          </a:prstGeom>
        </p:spPr>
      </p:pic>
    </p:spTree>
    <p:extLst>
      <p:ext uri="{BB962C8B-B14F-4D97-AF65-F5344CB8AC3E}">
        <p14:creationId xmlns:p14="http://schemas.microsoft.com/office/powerpoint/2010/main" val="3822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Camping on a campsite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7547B07C-FE62-40A0-A225-7EA6B983484A}"/>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Other tips</a:t>
            </a:r>
          </a:p>
        </p:txBody>
      </p:sp>
      <p:sp>
        <p:nvSpPr>
          <p:cNvPr id="3" name="Content Placeholder 2">
            <a:extLst>
              <a:ext uri="{FF2B5EF4-FFF2-40B4-BE49-F238E27FC236}">
                <a16:creationId xmlns:a16="http://schemas.microsoft.com/office/drawing/2014/main" id="{8567FE6B-A10A-40DB-8B2C-0DC1445E9C8D}"/>
              </a:ext>
            </a:extLst>
          </p:cNvPr>
          <p:cNvSpPr>
            <a:spLocks noGrp="1"/>
          </p:cNvSpPr>
          <p:nvPr>
            <p:ph idx="1"/>
          </p:nvPr>
        </p:nvSpPr>
        <p:spPr>
          <a:xfrm>
            <a:off x="1067027" y="1571656"/>
            <a:ext cx="8596668" cy="3880773"/>
          </a:xfrm>
        </p:spPr>
        <p:txBody>
          <a:bodyPr>
            <a:noAutofit/>
          </a:bodyPr>
          <a:lstStyle/>
          <a:p>
            <a:r>
              <a:rPr lang="en-GB" sz="2000" dirty="0"/>
              <a:t>Bring something to do </a:t>
            </a:r>
          </a:p>
          <a:p>
            <a:r>
              <a:rPr lang="en-GB" sz="2000" dirty="0"/>
              <a:t>Keep your camp tidy</a:t>
            </a:r>
          </a:p>
          <a:p>
            <a:r>
              <a:rPr lang="en-GB" sz="2000" dirty="0"/>
              <a:t>Set up a rubbish bag</a:t>
            </a:r>
          </a:p>
          <a:p>
            <a:r>
              <a:rPr lang="en-GB" sz="2000" dirty="0"/>
              <a:t>Put your rubbish in the bin before you go to bed</a:t>
            </a:r>
          </a:p>
          <a:p>
            <a:r>
              <a:rPr lang="en-GB" sz="2000" dirty="0"/>
              <a:t>Pick up any spilled food</a:t>
            </a:r>
          </a:p>
          <a:p>
            <a:r>
              <a:rPr lang="en-GB" sz="2000" dirty="0"/>
              <a:t>Keep your food in your tent</a:t>
            </a:r>
          </a:p>
          <a:p>
            <a:r>
              <a:rPr lang="en-GB" sz="2000" dirty="0"/>
              <a:t>Keep your gas cannister in the porch</a:t>
            </a:r>
          </a:p>
          <a:p>
            <a:endParaRPr lang="en-GB" sz="2000" dirty="0"/>
          </a:p>
          <a:p>
            <a:pPr marL="0" indent="0">
              <a:buNone/>
            </a:pPr>
            <a:endParaRPr lang="en-GB" sz="2000" dirty="0"/>
          </a:p>
        </p:txBody>
      </p:sp>
      <p:pic>
        <p:nvPicPr>
          <p:cNvPr id="4" name="Picture 3" descr="A picture containing orange&#10;&#10;Description automatically generated">
            <a:extLst>
              <a:ext uri="{FF2B5EF4-FFF2-40B4-BE49-F238E27FC236}">
                <a16:creationId xmlns:a16="http://schemas.microsoft.com/office/drawing/2014/main" id="{FEE74A21-D774-4257-91AE-CF71AC401851}"/>
              </a:ext>
            </a:extLst>
          </p:cNvPr>
          <p:cNvPicPr>
            <a:picLocks noChangeAspect="1"/>
          </p:cNvPicPr>
          <p:nvPr/>
        </p:nvPicPr>
        <p:blipFill>
          <a:blip r:embed="rId4"/>
          <a:stretch>
            <a:fillRect/>
          </a:stretch>
        </p:blipFill>
        <p:spPr>
          <a:xfrm rot="19741069">
            <a:off x="6690264" y="2658359"/>
            <a:ext cx="5266546" cy="3768507"/>
          </a:xfrm>
          <a:prstGeom prst="rect">
            <a:avLst/>
          </a:prstGeom>
        </p:spPr>
      </p:pic>
    </p:spTree>
    <p:extLst>
      <p:ext uri="{BB962C8B-B14F-4D97-AF65-F5344CB8AC3E}">
        <p14:creationId xmlns:p14="http://schemas.microsoft.com/office/powerpoint/2010/main" val="3083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Camping on a campsite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7547B07C-FE62-40A0-A225-7EA6B983484A}"/>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Striking camp</a:t>
            </a:r>
          </a:p>
        </p:txBody>
      </p:sp>
      <p:sp>
        <p:nvSpPr>
          <p:cNvPr id="3" name="Content Placeholder 2">
            <a:extLst>
              <a:ext uri="{FF2B5EF4-FFF2-40B4-BE49-F238E27FC236}">
                <a16:creationId xmlns:a16="http://schemas.microsoft.com/office/drawing/2014/main" id="{8567FE6B-A10A-40DB-8B2C-0DC1445E9C8D}"/>
              </a:ext>
            </a:extLst>
          </p:cNvPr>
          <p:cNvSpPr>
            <a:spLocks noGrp="1"/>
          </p:cNvSpPr>
          <p:nvPr>
            <p:ph idx="1"/>
          </p:nvPr>
        </p:nvSpPr>
        <p:spPr>
          <a:xfrm>
            <a:off x="854756" y="1571656"/>
            <a:ext cx="6819673" cy="4682187"/>
          </a:xfrm>
        </p:spPr>
        <p:txBody>
          <a:bodyPr>
            <a:noAutofit/>
          </a:bodyPr>
          <a:lstStyle/>
          <a:p>
            <a:pPr marL="0" indent="0">
              <a:buNone/>
            </a:pPr>
            <a:r>
              <a:rPr lang="en-GB" sz="2000" dirty="0"/>
              <a:t>Packing up sounds easy but can take ages</a:t>
            </a:r>
          </a:p>
          <a:p>
            <a:r>
              <a:rPr lang="en-GB" sz="2000" dirty="0"/>
              <a:t>Communicate with the other occupant of your tent</a:t>
            </a:r>
          </a:p>
          <a:p>
            <a:r>
              <a:rPr lang="en-GB" sz="2000" dirty="0"/>
              <a:t>Wake up the rest of the team (they are probably already awake or dozing)</a:t>
            </a:r>
          </a:p>
          <a:p>
            <a:r>
              <a:rPr lang="en-GB" sz="2000" dirty="0"/>
              <a:t>Set a leaving time as soon as you are all awake and work to that time</a:t>
            </a:r>
          </a:p>
          <a:p>
            <a:r>
              <a:rPr lang="en-GB" sz="2000" dirty="0"/>
              <a:t>Work as a team. You should always be </a:t>
            </a:r>
            <a:r>
              <a:rPr lang="en-GB" sz="2000"/>
              <a:t>doing something</a:t>
            </a:r>
            <a:endParaRPr lang="en-GB" sz="2000" dirty="0"/>
          </a:p>
          <a:p>
            <a:r>
              <a:rPr lang="en-GB" sz="2000" dirty="0"/>
              <a:t>Final litter and food waste sweep</a:t>
            </a:r>
          </a:p>
          <a:p>
            <a:endParaRPr lang="en-GB" sz="2000" dirty="0"/>
          </a:p>
          <a:p>
            <a:pPr marL="0" indent="0">
              <a:buNone/>
            </a:pPr>
            <a:endParaRPr lang="en-GB" sz="2000" dirty="0"/>
          </a:p>
        </p:txBody>
      </p:sp>
      <p:pic>
        <p:nvPicPr>
          <p:cNvPr id="9" name="Picture 8" descr="A picture containing indoor, items, clothes, clothing&#10;&#10;Description automatically generated">
            <a:extLst>
              <a:ext uri="{FF2B5EF4-FFF2-40B4-BE49-F238E27FC236}">
                <a16:creationId xmlns:a16="http://schemas.microsoft.com/office/drawing/2014/main" id="{82A044D3-461B-4EE8-AAE3-169FE8E5E571}"/>
              </a:ext>
            </a:extLst>
          </p:cNvPr>
          <p:cNvPicPr>
            <a:picLocks noChangeAspect="1"/>
          </p:cNvPicPr>
          <p:nvPr/>
        </p:nvPicPr>
        <p:blipFill>
          <a:blip r:embed="rId4"/>
          <a:stretch>
            <a:fillRect/>
          </a:stretch>
        </p:blipFill>
        <p:spPr>
          <a:xfrm>
            <a:off x="7182870" y="1878745"/>
            <a:ext cx="4702630" cy="4979255"/>
          </a:xfrm>
          <a:prstGeom prst="rect">
            <a:avLst/>
          </a:prstGeom>
        </p:spPr>
      </p:pic>
    </p:spTree>
    <p:extLst>
      <p:ext uri="{BB962C8B-B14F-4D97-AF65-F5344CB8AC3E}">
        <p14:creationId xmlns:p14="http://schemas.microsoft.com/office/powerpoint/2010/main" val="320326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Camping on a campsite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8" name="Title 1">
            <a:extLst>
              <a:ext uri="{FF2B5EF4-FFF2-40B4-BE49-F238E27FC236}">
                <a16:creationId xmlns:a16="http://schemas.microsoft.com/office/drawing/2014/main" id="{7547B07C-FE62-40A0-A225-7EA6B983484A}"/>
              </a:ext>
            </a:extLst>
          </p:cNvPr>
          <p:cNvSpPr>
            <a:spLocks noGrp="1"/>
          </p:cNvSpPr>
          <p:nvPr>
            <p:ph type="title"/>
          </p:nvPr>
        </p:nvSpPr>
        <p:spPr>
          <a:xfrm>
            <a:off x="854756" y="780086"/>
            <a:ext cx="5948655" cy="744635"/>
          </a:xfrm>
        </p:spPr>
        <p:txBody>
          <a:bodyPr>
            <a:noAutofit/>
          </a:bodyPr>
          <a:lstStyle/>
          <a:p>
            <a:r>
              <a:rPr lang="en-GB" sz="3200" b="1" dirty="0">
                <a:solidFill>
                  <a:schemeClr val="tx1"/>
                </a:solidFill>
              </a:rPr>
              <a:t>Camp Hygiene</a:t>
            </a:r>
          </a:p>
        </p:txBody>
      </p:sp>
      <p:sp>
        <p:nvSpPr>
          <p:cNvPr id="3" name="Content Placeholder 2">
            <a:extLst>
              <a:ext uri="{FF2B5EF4-FFF2-40B4-BE49-F238E27FC236}">
                <a16:creationId xmlns:a16="http://schemas.microsoft.com/office/drawing/2014/main" id="{8567FE6B-A10A-40DB-8B2C-0DC1445E9C8D}"/>
              </a:ext>
            </a:extLst>
          </p:cNvPr>
          <p:cNvSpPr>
            <a:spLocks noGrp="1"/>
          </p:cNvSpPr>
          <p:nvPr>
            <p:ph idx="1"/>
          </p:nvPr>
        </p:nvSpPr>
        <p:spPr>
          <a:xfrm>
            <a:off x="854756" y="1571656"/>
            <a:ext cx="5121350" cy="4506258"/>
          </a:xfrm>
        </p:spPr>
        <p:txBody>
          <a:bodyPr>
            <a:noAutofit/>
          </a:bodyPr>
          <a:lstStyle/>
          <a:p>
            <a:r>
              <a:rPr lang="en-GB" sz="2000" dirty="0"/>
              <a:t>Hand hygiene</a:t>
            </a:r>
          </a:p>
          <a:p>
            <a:r>
              <a:rPr lang="en-GB" sz="2000" dirty="0"/>
              <a:t>Washing up strategy</a:t>
            </a:r>
          </a:p>
          <a:p>
            <a:endParaRPr lang="en-GB" sz="2000" dirty="0"/>
          </a:p>
          <a:p>
            <a:pPr marL="0" indent="0">
              <a:buNone/>
            </a:pPr>
            <a:r>
              <a:rPr lang="en-GB" sz="2000" dirty="0"/>
              <a:t>Extra covid precautions when cooking</a:t>
            </a:r>
          </a:p>
          <a:p>
            <a:r>
              <a:rPr lang="en-GB" sz="2000" dirty="0"/>
              <a:t>Have sanitiser at your cooking station</a:t>
            </a:r>
          </a:p>
          <a:p>
            <a:r>
              <a:rPr lang="en-GB" sz="2000" dirty="0"/>
              <a:t>Wear a mask</a:t>
            </a:r>
          </a:p>
          <a:p>
            <a:r>
              <a:rPr lang="en-GB" sz="2000" dirty="0"/>
              <a:t>Choose boil in the bag or dehydrated foods</a:t>
            </a:r>
          </a:p>
          <a:p>
            <a:r>
              <a:rPr lang="en-GB" sz="2000" dirty="0"/>
              <a:t>Don’t double dip when tasting</a:t>
            </a:r>
          </a:p>
          <a:p>
            <a:r>
              <a:rPr lang="en-GB" sz="2000" dirty="0"/>
              <a:t>Cooking hygiene monitor?</a:t>
            </a:r>
          </a:p>
          <a:p>
            <a:endParaRPr lang="en-GB" sz="2000" dirty="0"/>
          </a:p>
          <a:p>
            <a:endParaRPr lang="en-GB" sz="2000" dirty="0"/>
          </a:p>
          <a:p>
            <a:endParaRPr lang="en-GB" sz="2000" dirty="0"/>
          </a:p>
          <a:p>
            <a:pPr marL="0" indent="0">
              <a:buNone/>
            </a:pPr>
            <a:endParaRPr lang="en-GB" sz="2000" dirty="0"/>
          </a:p>
        </p:txBody>
      </p:sp>
      <p:pic>
        <p:nvPicPr>
          <p:cNvPr id="4" name="Picture 3" descr="A picture containing grass, outdoor, person, older&#10;&#10;Description automatically generated">
            <a:extLst>
              <a:ext uri="{FF2B5EF4-FFF2-40B4-BE49-F238E27FC236}">
                <a16:creationId xmlns:a16="http://schemas.microsoft.com/office/drawing/2014/main" id="{A655F8C9-8C80-4927-A747-80BD94658209}"/>
              </a:ext>
            </a:extLst>
          </p:cNvPr>
          <p:cNvPicPr>
            <a:picLocks noChangeAspect="1"/>
          </p:cNvPicPr>
          <p:nvPr/>
        </p:nvPicPr>
        <p:blipFill>
          <a:blip r:embed="rId4"/>
          <a:stretch>
            <a:fillRect/>
          </a:stretch>
        </p:blipFill>
        <p:spPr>
          <a:xfrm>
            <a:off x="5976106" y="2776988"/>
            <a:ext cx="5686654" cy="3814051"/>
          </a:xfrm>
          <a:prstGeom prst="rect">
            <a:avLst/>
          </a:prstGeom>
          <a:ln w="12700">
            <a:solidFill>
              <a:schemeClr val="tx1"/>
            </a:solidFill>
          </a:ln>
        </p:spPr>
      </p:pic>
    </p:spTree>
    <p:extLst>
      <p:ext uri="{BB962C8B-B14F-4D97-AF65-F5344CB8AC3E}">
        <p14:creationId xmlns:p14="http://schemas.microsoft.com/office/powerpoint/2010/main" val="386196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F377F6-5AAC-4F0C-A1F2-A2280677EA8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A8917BF-7DE0-420E-A299-E48C2548ADA2}">
  <ds:schemaRefs>
    <ds:schemaRef ds:uri="http://schemas.microsoft.com/sharepoint/v3/contenttype/forms"/>
  </ds:schemaRefs>
</ds:datastoreItem>
</file>

<file path=customXml/itemProps3.xml><?xml version="1.0" encoding="utf-8"?>
<ds:datastoreItem xmlns:ds="http://schemas.openxmlformats.org/officeDocument/2006/customXml" ds:itemID="{79AAD14A-3558-47AC-9394-3FDAE6B9DA73}"/>
</file>

<file path=docProps/app.xml><?xml version="1.0" encoding="utf-8"?>
<Properties xmlns="http://schemas.openxmlformats.org/officeDocument/2006/extended-properties" xmlns:vt="http://schemas.openxmlformats.org/officeDocument/2006/docPropsVTypes">
  <Template>Facet</Template>
  <TotalTime>429</TotalTime>
  <Words>1329</Words>
  <Application>Microsoft Office PowerPoint</Application>
  <PresentationFormat>Widescreen</PresentationFormat>
  <Paragraphs>95</Paragraphs>
  <Slides>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Wingdings 3</vt:lpstr>
      <vt:lpstr>Facet</vt:lpstr>
      <vt:lpstr>Camping on campsites</vt:lpstr>
      <vt:lpstr>Arriving on the site</vt:lpstr>
      <vt:lpstr>Where to camp</vt:lpstr>
      <vt:lpstr>Other tips</vt:lpstr>
      <vt:lpstr>Striking camp</vt:lpstr>
      <vt:lpstr>Camp Hygiene</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29</cp:revision>
  <cp:lastPrinted>2020-12-02T16:27:02Z</cp:lastPrinted>
  <dcterms:created xsi:type="dcterms:W3CDTF">2020-11-30T21:54:27Z</dcterms:created>
  <dcterms:modified xsi:type="dcterms:W3CDTF">2021-03-26T11:33:18Z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